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51670" y="1165123"/>
            <a:ext cx="86574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List</a:t>
            </a:r>
            <a:r>
              <a:rPr lang="es-ES" sz="1600" dirty="0" smtClean="0">
                <a:latin typeface="Arial Black" panose="020B0A04020102020204" pitchFamily="34" charset="0"/>
              </a:rPr>
              <a:t> of </a:t>
            </a:r>
            <a:r>
              <a:rPr lang="es-ES" sz="1600" dirty="0" err="1" smtClean="0">
                <a:latin typeface="Arial Black" panose="020B0A04020102020204" pitchFamily="34" charset="0"/>
              </a:rPr>
              <a:t>Unique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genotypes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candidates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for</a:t>
            </a:r>
            <a:r>
              <a:rPr lang="es-ES" sz="1600" dirty="0" smtClean="0">
                <a:latin typeface="Arial Black" panose="020B0A04020102020204" pitchFamily="34" charset="0"/>
              </a:rPr>
              <a:t> AEGIS and safety </a:t>
            </a:r>
            <a:r>
              <a:rPr lang="es-ES" sz="1600" dirty="0" err="1" smtClean="0">
                <a:latin typeface="Arial Black" panose="020B0A04020102020204" pitchFamily="34" charset="0"/>
              </a:rPr>
              <a:t>duplications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146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Unique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selected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a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first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step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133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having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into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account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common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with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other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countries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(Portugal, France,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Italy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</a:p>
          <a:p>
            <a:endParaRPr lang="es-ES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All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this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first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list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are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duplicated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other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repositories</a:t>
            </a:r>
            <a:endParaRPr lang="es-ES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20474" y="4353887"/>
            <a:ext cx="822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Unsolved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identities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/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19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found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two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or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more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locations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and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without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 local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name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/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they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are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different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by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SSR) to the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known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endParaRPr lang="es-ES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</a:t>
            </a:r>
            <a:r>
              <a:rPr lang="es-ES" sz="1600" dirty="0" err="1" smtClean="0">
                <a:latin typeface="Arial Black" panose="020B0A04020102020204" pitchFamily="34" charset="0"/>
              </a:rPr>
              <a:t>Spain</a:t>
            </a:r>
            <a:endParaRPr lang="es-ES" sz="1600" dirty="0" smtClean="0">
              <a:latin typeface="Arial Black" panose="020B0A04020102020204" pitchFamily="34" charset="0"/>
            </a:endParaRPr>
          </a:p>
        </p:txBody>
      </p:sp>
      <p:grpSp>
        <p:nvGrpSpPr>
          <p:cNvPr id="8" name="Grupo 7"/>
          <p:cNvGrpSpPr>
            <a:grpSpLocks noChangeAspect="1"/>
          </p:cNvGrpSpPr>
          <p:nvPr/>
        </p:nvGrpSpPr>
        <p:grpSpPr bwMode="auto">
          <a:xfrm>
            <a:off x="7477041" y="6260951"/>
            <a:ext cx="1498766" cy="461232"/>
            <a:chOff x="5557013" y="4254043"/>
            <a:chExt cx="4665088" cy="1436024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437"/>
            <a:stretch>
              <a:fillRect/>
            </a:stretch>
          </p:blipFill>
          <p:spPr bwMode="auto">
            <a:xfrm>
              <a:off x="5557013" y="4254043"/>
              <a:ext cx="1285069" cy="1436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3"/>
            <a:stretch>
              <a:fillRect/>
            </a:stretch>
          </p:blipFill>
          <p:spPr bwMode="auto">
            <a:xfrm>
              <a:off x="6871267" y="4343561"/>
              <a:ext cx="3350834" cy="12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</a:t>
            </a:r>
            <a:r>
              <a:rPr lang="es-ES" sz="1600" dirty="0" err="1" smtClean="0">
                <a:latin typeface="Arial Black" panose="020B0A04020102020204" pitchFamily="34" charset="0"/>
              </a:rPr>
              <a:t>Spain</a:t>
            </a:r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34589" y="1341495"/>
            <a:ext cx="82212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Comments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/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not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member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of AEGIS at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this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moment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,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but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intended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to be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member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a short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term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/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	A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first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list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candidates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have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been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selected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for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flagging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AEGIS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when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posible</a:t>
            </a:r>
          </a:p>
          <a:p>
            <a:pPr lvl="0"/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	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operational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Genebank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Manual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being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prepared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at IMIDRA</a:t>
            </a:r>
          </a:p>
          <a:p>
            <a:pPr lvl="0"/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8" name="Grupo 7"/>
          <p:cNvGrpSpPr>
            <a:grpSpLocks noChangeAspect="1"/>
          </p:cNvGrpSpPr>
          <p:nvPr/>
        </p:nvGrpSpPr>
        <p:grpSpPr bwMode="auto">
          <a:xfrm>
            <a:off x="7477041" y="6260951"/>
            <a:ext cx="1498766" cy="461232"/>
            <a:chOff x="5557013" y="4254043"/>
            <a:chExt cx="4665088" cy="1436024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437"/>
            <a:stretch>
              <a:fillRect/>
            </a:stretch>
          </p:blipFill>
          <p:spPr bwMode="auto">
            <a:xfrm>
              <a:off x="5557013" y="4254043"/>
              <a:ext cx="1285069" cy="1436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3"/>
            <a:stretch>
              <a:fillRect/>
            </a:stretch>
          </p:blipFill>
          <p:spPr bwMode="auto">
            <a:xfrm>
              <a:off x="6871267" y="4343561"/>
              <a:ext cx="3350834" cy="12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https://www.ecpgr.cgiar.org/fileadmin/_processed_/b/7/csm_Europe_Map_AEGIS_21Nov2019_2b40ecbbf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456" y="3201783"/>
            <a:ext cx="4923902" cy="350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36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</a:t>
            </a:r>
            <a:r>
              <a:rPr lang="es-ES" sz="1600" dirty="0" err="1" smtClean="0">
                <a:latin typeface="Arial Black" panose="020B0A04020102020204" pitchFamily="34" charset="0"/>
              </a:rPr>
              <a:t>Spain</a:t>
            </a:r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34589" y="1341495"/>
            <a:ext cx="82212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Comments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/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What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to do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when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have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synonyms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other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countries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?</a:t>
            </a:r>
          </a:p>
          <a:p>
            <a:pPr lvl="0"/>
            <a:endParaRPr lang="es-ES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/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Brancellao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	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Alvarelhao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(Portugal)</a:t>
            </a:r>
          </a:p>
          <a:p>
            <a:pPr lvl="0"/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Bruñal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		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Alfrocheiro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(Portugal)</a:t>
            </a:r>
          </a:p>
          <a:p>
            <a:pPr lvl="0"/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Doña Blanca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	Siria (Portugal)</a:t>
            </a:r>
          </a:p>
          <a:p>
            <a:pPr lvl="0"/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Godello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		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Gouveio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(Portugal)</a:t>
            </a:r>
          </a:p>
          <a:p>
            <a:pPr lvl="0"/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Merenzao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	Trousseau 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Noir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(France)</a:t>
            </a:r>
          </a:p>
          <a:p>
            <a:pPr lvl="0"/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Legiruela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	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Agostenga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Italy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</a:p>
          <a:p>
            <a:pPr lvl="0"/>
            <a:endParaRPr lang="es-ES" sz="16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lvl="0"/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Garnacha Tinta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Spain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	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Grenache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Noir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(France)	 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Cannonau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</a:t>
            </a:r>
            <a:r>
              <a:rPr lang="es-ES" sz="16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Italy</a:t>
            </a:r>
            <a:r>
              <a:rPr lang="es-ES" sz="16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</a:p>
          <a:p>
            <a:pPr lvl="0"/>
            <a:endParaRPr lang="es-ES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/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possible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to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list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the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same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by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different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countries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?</a:t>
            </a:r>
          </a:p>
          <a:p>
            <a:pPr lvl="0"/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If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not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,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it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should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be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listed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by</a:t>
            </a:r>
            <a:r>
              <a:rPr lang="es-ES" sz="1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the country of </a:t>
            </a:r>
            <a:r>
              <a:rPr lang="es-ES" sz="16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origin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8" name="Grupo 7"/>
          <p:cNvGrpSpPr>
            <a:grpSpLocks noChangeAspect="1"/>
          </p:cNvGrpSpPr>
          <p:nvPr/>
        </p:nvGrpSpPr>
        <p:grpSpPr bwMode="auto">
          <a:xfrm>
            <a:off x="7477041" y="6260951"/>
            <a:ext cx="1498766" cy="461232"/>
            <a:chOff x="5557013" y="4254043"/>
            <a:chExt cx="4665088" cy="1436024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437"/>
            <a:stretch>
              <a:fillRect/>
            </a:stretch>
          </p:blipFill>
          <p:spPr bwMode="auto">
            <a:xfrm>
              <a:off x="5557013" y="4254043"/>
              <a:ext cx="1285069" cy="1436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3"/>
            <a:stretch>
              <a:fillRect/>
            </a:stretch>
          </p:blipFill>
          <p:spPr bwMode="auto">
            <a:xfrm>
              <a:off x="6871267" y="4343561"/>
              <a:ext cx="3350834" cy="12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28469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598</TotalTime>
  <Words>123</Words>
  <Application>Microsoft Office PowerPoint</Application>
  <PresentationFormat>Presentación en pantalla (4:3)</PresentationFormat>
  <Paragraphs>34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Swis721 Cn BT</vt:lpstr>
      <vt:lpstr>Tema de Office</vt:lpstr>
      <vt:lpstr>Presentación de PowerPoint</vt:lpstr>
      <vt:lpstr>Presentación de PowerPoint</vt:lpstr>
      <vt:lpstr>Presentación de PowerPoint</vt:lpstr>
    </vt:vector>
  </TitlesOfParts>
  <Company>Comunidad de Madrid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Ana Maria Reyes Alvarez</cp:lastModifiedBy>
  <cp:revision>25</cp:revision>
  <dcterms:created xsi:type="dcterms:W3CDTF">2020-10-16T15:36:45Z</dcterms:created>
  <dcterms:modified xsi:type="dcterms:W3CDTF">2020-11-03T21:32:29Z</dcterms:modified>
</cp:coreProperties>
</file>