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61" r:id="rId4"/>
    <p:sldId id="258" r:id="rId5"/>
    <p:sldId id="259" r:id="rId6"/>
    <p:sldId id="262" r:id="rId7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232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15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pPr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34736" y="1173590"/>
            <a:ext cx="8657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List</a:t>
            </a:r>
            <a:r>
              <a:rPr lang="es-ES" sz="1600" dirty="0" smtClean="0">
                <a:latin typeface="Arial Black" panose="020B0A04020102020204" pitchFamily="34" charset="0"/>
              </a:rPr>
              <a:t> of </a:t>
            </a:r>
            <a:r>
              <a:rPr lang="es-ES" sz="1600" dirty="0" err="1" smtClean="0">
                <a:latin typeface="Arial Black" panose="020B0A04020102020204" pitchFamily="34" charset="0"/>
              </a:rPr>
              <a:t>Unique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genotypes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candidates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for</a:t>
            </a:r>
            <a:r>
              <a:rPr lang="es-ES" sz="1600" dirty="0" smtClean="0">
                <a:latin typeface="Arial Black" panose="020B0A04020102020204" pitchFamily="34" charset="0"/>
              </a:rPr>
              <a:t> AEGIS and safety </a:t>
            </a:r>
            <a:r>
              <a:rPr lang="es-ES" sz="1600" dirty="0" err="1" smtClean="0">
                <a:latin typeface="Arial Black" panose="020B0A04020102020204" pitchFamily="34" charset="0"/>
              </a:rPr>
              <a:t>duplications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375565" y="509329"/>
            <a:ext cx="286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Country:</a:t>
            </a:r>
            <a:r>
              <a:rPr lang="sr-Latn-CS" dirty="0" smtClean="0">
                <a:latin typeface="Arial Black" panose="020B0A04020102020204" pitchFamily="34" charset="0"/>
              </a:rPr>
              <a:t> Serbia</a:t>
            </a:r>
            <a:endParaRPr lang="es-ES" dirty="0" smtClean="0">
              <a:latin typeface="Arial Black" panose="020B0A04020102020204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67268" y="2544797"/>
            <a:ext cx="8178802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Total number of unique genotypes candidates for AEGIS in Serbia = 580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From Serbia = 127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Other countries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453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all genotypes are given name </a:t>
            </a: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of Variety/Accession, VIVC Prime name and VIVC number</a:t>
            </a:r>
            <a:endParaRPr kumimoji="0" lang="sr-Latn-C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Registered in the country = 549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Unregistered in the country = 31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Registered in other EU country = 546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Unegistered in other EU country = 34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Origin outside of EU, having high value for EU = 205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Origin inside of EU = 375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Holding Collection (</a:t>
            </a:r>
            <a:r>
              <a:rPr lang="sr-Latn-CS" sz="14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SRB016 and SRB087) =</a:t>
            </a:r>
            <a:r>
              <a:rPr lang="sr-Latn-CS" sz="1400" b="1" dirty="0" smtClean="0">
                <a:latin typeface="Arial" pitchFamily="34" charset="0"/>
              </a:rPr>
              <a:t> </a:t>
            </a: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580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Safety duplication in other collection = 291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667933" y="1658810"/>
            <a:ext cx="577426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Dragan Nikolić, University of Belgrade, Faculty of Agriculture</a:t>
            </a:r>
            <a:endParaRPr kumimoji="0" 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Dragoslav Ivanišević, University of Novi Sad, Faculty of Agriculture</a:t>
            </a:r>
            <a:endParaRPr kumimoji="0" lang="sr-Latn-C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529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99080" y="1272517"/>
            <a:ext cx="3937002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Landrace of domestic origin = 62                             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Wild of domestic origin = 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Breeding of domestic origin = 56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Passport data available = 580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Ampelographic data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available = 567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unavailable = 13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Pictures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available = 567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unavailable = 13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Molecular data available = 0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58786" y="1508734"/>
            <a:ext cx="303106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Agronomical data </a:t>
            </a:r>
            <a:endParaRPr lang="en-US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available = 492</a:t>
            </a:r>
            <a:endParaRPr lang="en-US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unavailable = 88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CS" sz="14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Enological data </a:t>
            </a:r>
            <a:endParaRPr lang="en-US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available = 234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unavailable = 346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CS" sz="14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Other characteristics of interest </a:t>
            </a:r>
            <a:endParaRPr lang="en-US" sz="1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Yes =0</a:t>
            </a:r>
            <a:endParaRPr lang="en-US" sz="1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No = 580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Virus free</a:t>
            </a:r>
            <a:endParaRPr lang="en-US" sz="1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Yes = 580</a:t>
            </a:r>
            <a:endParaRPr lang="en-US" sz="1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No = 0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1"/>
          <p:cNvSpPr txBox="1"/>
          <p:nvPr/>
        </p:nvSpPr>
        <p:spPr>
          <a:xfrm>
            <a:off x="486014" y="762231"/>
            <a:ext cx="822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196" y="1527945"/>
            <a:ext cx="3606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Name (true to type) </a:t>
            </a:r>
            <a:endParaRPr lang="en-US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validated = 567</a:t>
            </a:r>
            <a:endParaRPr lang="en-US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1400" u="sng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unvalidated = 13</a:t>
            </a:r>
            <a:endParaRPr lang="en-US" sz="1400" u="sng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771134" y="3343079"/>
            <a:ext cx="44280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Frajla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345266" y="2235200"/>
            <a:ext cx="143933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D:\FRAJLA\20160830_105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2843" y="2653413"/>
            <a:ext cx="3485496" cy="295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13"/>
          <p:cNvSpPr txBox="1"/>
          <p:nvPr/>
        </p:nvSpPr>
        <p:spPr>
          <a:xfrm>
            <a:off x="438483" y="1030936"/>
            <a:ext cx="8221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08681" y="2112315"/>
            <a:ext cx="66548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,Bold"/>
              </a:rPr>
              <a:t>Future plans:</a:t>
            </a:r>
            <a:endParaRPr kumimoji="0" lang="sr-Latn-CS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,Bold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Molecular characterization of all genotypes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Ampelographic, agronomical and enological analysis of remaining genotypes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Identity solve for 13 genotypes</a:t>
            </a:r>
            <a:endParaRPr kumimoji="0" lang="sr-Latn-C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842" y="1178010"/>
            <a:ext cx="8376128" cy="486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5" name="TextBox 4"/>
          <p:cNvSpPr txBox="1"/>
          <p:nvPr/>
        </p:nvSpPr>
        <p:spPr>
          <a:xfrm>
            <a:off x="1833773" y="1686137"/>
            <a:ext cx="5738647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sr-Latn-R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THANK YOU FOR YOUR ATTENTION</a:t>
            </a:r>
            <a:endParaRPr lang="sr-Latn-R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568</TotalTime>
  <Words>251</Words>
  <Application>Microsoft Office PowerPoint</Application>
  <PresentationFormat>On-screen Show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de Office</vt:lpstr>
      <vt:lpstr>Slide 1</vt:lpstr>
      <vt:lpstr>Slide 2</vt:lpstr>
      <vt:lpstr>Slide 3</vt:lpstr>
      <vt:lpstr>Slide 4</vt:lpstr>
      <vt:lpstr>Slide 5</vt:lpstr>
      <vt:lpstr>Slide 6</vt:lpstr>
    </vt:vector>
  </TitlesOfParts>
  <Company>Comunidad de Madrid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dragoslav.ivanisevic</cp:lastModifiedBy>
  <cp:revision>27</cp:revision>
  <dcterms:created xsi:type="dcterms:W3CDTF">2020-10-16T15:36:45Z</dcterms:created>
  <dcterms:modified xsi:type="dcterms:W3CDTF">2020-11-03T07:54:08Z</dcterms:modified>
</cp:coreProperties>
</file>