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9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45283" y="1165123"/>
            <a:ext cx="8147304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endParaRPr lang="en-US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About 50 candidates from ITA388 (ITA360 is available to submit other candidates, after discussion).</a:t>
            </a:r>
          </a:p>
          <a:p>
            <a:pPr algn="just">
              <a:spcAft>
                <a:spcPts val="6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Some are duplicated in other Italian repositories;  very few are duplicated in other European collections (FRA139, DEU456 *)</a:t>
            </a:r>
          </a:p>
          <a:p>
            <a:pPr algn="just">
              <a:spcAft>
                <a:spcPts val="6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(*) according to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Vitis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International Variety Catalogue VIVC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Candidates with different degree of completeness of the information required.</a:t>
            </a:r>
          </a:p>
          <a:p>
            <a:pPr algn="ctr"/>
            <a:endParaRPr lang="en-US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45283" y="3276930"/>
            <a:ext cx="82212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Black" panose="020B0A04020102020204" pitchFamily="34" charset="0"/>
              </a:rPr>
              <a:t>Unsolved identities</a:t>
            </a:r>
          </a:p>
          <a:p>
            <a:pPr lvl="0"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ITA388: about 150 accessions with unique SSR profile, but without any match in other available database or in bibliography. </a:t>
            </a:r>
          </a:p>
          <a:p>
            <a:pPr lvl="0" algn="ctr"/>
            <a:endParaRPr lang="es-ES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741635" y="467504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Country: ITALY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45282" y="4401225"/>
            <a:ext cx="8021275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 Black" panose="020B0A04020102020204" pitchFamily="34" charset="0"/>
              </a:rPr>
              <a:t>Comments</a:t>
            </a:r>
            <a:endParaRPr lang="es-ES" sz="1600" dirty="0">
              <a:latin typeface="Arial Black" panose="020B0A040201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Work in progress at ITA388 to complete the information requested for the candidates.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Only two out of the three Italian AEGIS associate members conserve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Vitis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accessions:</a:t>
            </a:r>
          </a:p>
          <a:p>
            <a:pPr marL="174625" indent="-873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Council for Agricultural Research and Economics (2016)</a:t>
            </a:r>
          </a:p>
          <a:p>
            <a:pPr marL="174625" indent="-873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National Research Council - Department of Biology, Agriculture and Food (2019)</a:t>
            </a:r>
          </a:p>
          <a:p>
            <a:pPr indent="-171450" algn="just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With the outcome of this meeting, the next step is to renew the invitation to join AEGIS to other Italian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Vitis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repositories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F3A2D7E-E0DA-4375-AA44-B5E2AD626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997" y="343392"/>
            <a:ext cx="713294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171</Words>
  <Application>Microsoft Office PowerPoint</Application>
  <PresentationFormat>Presentazione su schermo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Swis721 Cn BT</vt:lpstr>
      <vt:lpstr>Tema de Office</vt:lpstr>
      <vt:lpstr>Presentazione standard di PowerPoint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massimo gardiman</cp:lastModifiedBy>
  <cp:revision>34</cp:revision>
  <dcterms:created xsi:type="dcterms:W3CDTF">2020-10-16T15:36:45Z</dcterms:created>
  <dcterms:modified xsi:type="dcterms:W3CDTF">2020-11-03T06:33:52Z</dcterms:modified>
</cp:coreProperties>
</file>